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59" r:id="rId6"/>
    <p:sldId id="260" r:id="rId7"/>
    <p:sldId id="270" r:id="rId8"/>
    <p:sldId id="264" r:id="rId9"/>
    <p:sldId id="262" r:id="rId10"/>
    <p:sldId id="261" r:id="rId11"/>
    <p:sldId id="263" r:id="rId12"/>
    <p:sldId id="266" r:id="rId13"/>
    <p:sldId id="265" r:id="rId14"/>
    <p:sldId id="273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81D4-5E5F-418F-BF1C-C6B189CE714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23F-BCC6-49B6-8D54-FCE75FA44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81D4-5E5F-418F-BF1C-C6B189CE714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23F-BCC6-49B6-8D54-FCE75FA44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81D4-5E5F-418F-BF1C-C6B189CE714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23F-BCC6-49B6-8D54-FCE75FA44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81D4-5E5F-418F-BF1C-C6B189CE714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23F-BCC6-49B6-8D54-FCE75FA44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81D4-5E5F-418F-BF1C-C6B189CE714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23F-BCC6-49B6-8D54-FCE75FA44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81D4-5E5F-418F-BF1C-C6B189CE714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23F-BCC6-49B6-8D54-FCE75FA44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81D4-5E5F-418F-BF1C-C6B189CE714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23F-BCC6-49B6-8D54-FCE75FA44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81D4-5E5F-418F-BF1C-C6B189CE714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23F-BCC6-49B6-8D54-FCE75FA44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81D4-5E5F-418F-BF1C-C6B189CE714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23F-BCC6-49B6-8D54-FCE75FA44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81D4-5E5F-418F-BF1C-C6B189CE714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23F-BCC6-49B6-8D54-FCE75FA44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81D4-5E5F-418F-BF1C-C6B189CE714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23F-BCC6-49B6-8D54-FCE75FA44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81D4-5E5F-418F-BF1C-C6B189CE714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923F-BCC6-49B6-8D54-FCE75FA44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b="1" dirty="0" smtClean="0"/>
              <a:t>Road to Retirement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Jerry Porter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May 12, 2011</a:t>
            </a:r>
            <a:endParaRPr lang="en-US" sz="2400" dirty="0"/>
          </a:p>
        </p:txBody>
      </p:sp>
      <p:pic>
        <p:nvPicPr>
          <p:cNvPr id="16386" name="Picture 2" descr="C:\Users\Jerry.porter01\Desktop\PASEF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09600"/>
            <a:ext cx="306705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Places to go, teaching takes time.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r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447800"/>
            <a:ext cx="3877056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Lots to Learn, So Little Time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4108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r>
              <a:rPr lang="en-US" b="1" dirty="0" smtClean="0"/>
              <a:t>MAJOR DIFFERENCES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 Teaching,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 </a:t>
            </a:r>
            <a:r>
              <a:rPr lang="en-US" dirty="0" smtClean="0"/>
              <a:t>Meetings</a:t>
            </a:r>
            <a:r>
              <a:rPr lang="en-US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 Pay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/>
          <a:lstStyle/>
          <a:p>
            <a:r>
              <a:rPr lang="en-US" dirty="0" smtClean="0"/>
              <a:t>Retired from Teaching</a:t>
            </a:r>
            <a:br>
              <a:rPr lang="en-US" dirty="0" smtClean="0"/>
            </a:br>
            <a:r>
              <a:rPr lang="en-US" dirty="0" smtClean="0"/>
              <a:t>Still at Penn.</a:t>
            </a:r>
            <a:endParaRPr lang="en-US" dirty="0"/>
          </a:p>
        </p:txBody>
      </p:sp>
      <p:pic>
        <p:nvPicPr>
          <p:cNvPr id="6146" name="Picture 2" descr="C:\Users\Jerry.porter01\Desktop\PASEF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57200"/>
            <a:ext cx="306705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rmAutofit/>
          </a:bodyPr>
          <a:lstStyle/>
          <a:p>
            <a:r>
              <a:rPr lang="en-US" dirty="0" smtClean="0"/>
              <a:t>My six word memoirs about Penn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r>
              <a:rPr lang="en-US" dirty="0" smtClean="0"/>
              <a:t>Good Colleagues</a:t>
            </a:r>
            <a:br>
              <a:rPr lang="en-US" dirty="0" smtClean="0"/>
            </a:br>
            <a:r>
              <a:rPr lang="en-US" dirty="0" smtClean="0"/>
              <a:t>Good Students</a:t>
            </a:r>
            <a:br>
              <a:rPr lang="en-US" dirty="0" smtClean="0"/>
            </a:br>
            <a:r>
              <a:rPr lang="en-US" dirty="0" smtClean="0"/>
              <a:t>Great Job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en-US" dirty="0" smtClean="0"/>
              <a:t>Many careers</a:t>
            </a:r>
            <a:br>
              <a:rPr lang="en-US" dirty="0" smtClean="0"/>
            </a:br>
            <a:r>
              <a:rPr lang="en-US" dirty="0" smtClean="0"/>
              <a:t>One Employer</a:t>
            </a:r>
            <a:br>
              <a:rPr lang="en-US" dirty="0" smtClean="0"/>
            </a:br>
            <a:r>
              <a:rPr lang="en-US" dirty="0" smtClean="0"/>
              <a:t>Thanks, </a:t>
            </a:r>
            <a:r>
              <a:rPr lang="en-US" dirty="0" smtClean="0"/>
              <a:t>Penn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 smtClean="0"/>
              <a:t>Came to Penn</a:t>
            </a:r>
            <a:br>
              <a:rPr lang="en-US" dirty="0" smtClean="0"/>
            </a:br>
            <a:r>
              <a:rPr lang="en-US" dirty="0" smtClean="0"/>
              <a:t>Enjoyed </a:t>
            </a:r>
            <a:r>
              <a:rPr lang="en-US" smtClean="0"/>
              <a:t>the Trip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Road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 to Retirement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402370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Road</a:t>
            </a:r>
            <a:r>
              <a:rPr lang="en-US" sz="6700" b="1" dirty="0" smtClean="0">
                <a:solidFill>
                  <a:srgbClr val="FF0000"/>
                </a:solidFill>
              </a:rPr>
              <a:t>s</a:t>
            </a:r>
            <a:r>
              <a:rPr lang="en-US" sz="6700" b="1" dirty="0" smtClean="0"/>
              <a:t> to Retirement</a:t>
            </a:r>
            <a:r>
              <a:rPr lang="en-US" sz="6700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35 + states</a:t>
            </a:r>
            <a:br>
              <a:rPr lang="en-US" b="1" dirty="0" smtClean="0"/>
            </a:br>
            <a:r>
              <a:rPr lang="en-US" sz="3600" b="1" dirty="0" smtClean="0"/>
              <a:t>UK Switzerland </a:t>
            </a:r>
            <a:r>
              <a:rPr lang="en-US" sz="3600" b="1" dirty="0" smtClean="0"/>
              <a:t>Sweden Greece Germany France Chile Canada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Princeton Un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67000"/>
            <a:ext cx="4191000" cy="1245973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14800"/>
            <a:ext cx="150607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Temple 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314949"/>
            <a:ext cx="2286000" cy="154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xwor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12" y="166116"/>
            <a:ext cx="4608576" cy="6525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/>
          <a:lstStyle/>
          <a:p>
            <a:r>
              <a:rPr lang="en-US" dirty="0" smtClean="0"/>
              <a:t>Why did I retire?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 dirty="0" smtClean="0"/>
              <a:t>It’s socially irresponsible</a:t>
            </a:r>
            <a:br>
              <a:rPr lang="en-US" dirty="0" smtClean="0"/>
            </a:br>
            <a:r>
              <a:rPr lang="en-US" dirty="0" smtClean="0"/>
              <a:t>not to retire.</a:t>
            </a:r>
            <a:endParaRPr lang="en-US" dirty="0"/>
          </a:p>
        </p:txBody>
      </p:sp>
      <p:pic>
        <p:nvPicPr>
          <p:cNvPr id="3" name="Picture 2" descr="band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981200"/>
            <a:ext cx="5384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FIAP is a very good benefit.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 smtClean="0"/>
              <a:t>I didn’t retire to clean closets.</a:t>
            </a:r>
            <a:endParaRPr lang="en-US" dirty="0"/>
          </a:p>
        </p:txBody>
      </p:sp>
      <p:pic>
        <p:nvPicPr>
          <p:cNvPr id="1026" name="Picture 2" descr="C:\Users\Jerry.porter01\AppData\Local\Microsoft\Windows\Temporary Internet Files\Content.Outlook\XQXOYNWD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34861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r>
              <a:rPr lang="en-US" b="1" dirty="0" smtClean="0"/>
              <a:t>More to Life</a:t>
            </a:r>
            <a:br>
              <a:rPr lang="en-US" b="1" dirty="0" smtClean="0"/>
            </a:br>
            <a:r>
              <a:rPr lang="en-US" b="1" dirty="0" smtClean="0"/>
              <a:t>than just Mathematics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71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Road to Retirement Jerry Porter</vt:lpstr>
      <vt:lpstr>Roads to Retirement</vt:lpstr>
      <vt:lpstr>Roads to Retirements 35 + states UK Switzerland Sweden Greece Germany France Chile Canada </vt:lpstr>
      <vt:lpstr>Slide 4</vt:lpstr>
      <vt:lpstr>Why did I retire?</vt:lpstr>
      <vt:lpstr>It’s socially irresponsible not to retire.</vt:lpstr>
      <vt:lpstr>FIAP is a very good benefit.</vt:lpstr>
      <vt:lpstr>I didn’t retire to clean closets.</vt:lpstr>
      <vt:lpstr>More to Life than just Mathematics</vt:lpstr>
      <vt:lpstr>Places to go, teaching takes time.   </vt:lpstr>
      <vt:lpstr>Lots to Learn, So Little Time</vt:lpstr>
      <vt:lpstr>MAJOR DIFFERENCES  No Teaching, No Meetings, No Pay</vt:lpstr>
      <vt:lpstr>Retired from Teaching Still at Penn.</vt:lpstr>
      <vt:lpstr>My six word memoirs about Penn</vt:lpstr>
      <vt:lpstr>Good Colleagues Good Students Great Job</vt:lpstr>
      <vt:lpstr>Many careers One Employer Thanks, Penn</vt:lpstr>
      <vt:lpstr>Came to Penn Enjoyed the Trip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Retirement Jerry Porter</dc:title>
  <dc:creator>Jerry</dc:creator>
  <cp:lastModifiedBy>Jerry</cp:lastModifiedBy>
  <cp:revision>28</cp:revision>
  <dcterms:created xsi:type="dcterms:W3CDTF">2011-05-07T20:11:08Z</dcterms:created>
  <dcterms:modified xsi:type="dcterms:W3CDTF">2011-05-10T15:21:58Z</dcterms:modified>
</cp:coreProperties>
</file>